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74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1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9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9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247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4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3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91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1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7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7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BCB26-C093-4A63-9300-5BD18AA39D6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D584A-DDF9-4618-B012-59D3411EF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7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133600"/>
            <a:ext cx="6553200" cy="993775"/>
          </a:xfrm>
          <a:solidFill>
            <a:schemeClr val="bg1">
              <a:alpha val="78000"/>
            </a:schemeClr>
          </a:solidFill>
        </p:spPr>
        <p:txBody>
          <a:bodyPr/>
          <a:lstStyle/>
          <a:p>
            <a:r>
              <a:rPr lang="en-US" dirty="0" smtClean="0"/>
              <a:t>Fairview Hospital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4876800"/>
            <a:ext cx="6553200" cy="1752600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Geraldine McQuoid</a:t>
            </a:r>
          </a:p>
          <a:p>
            <a:r>
              <a:rPr lang="en-US" dirty="0" smtClean="0"/>
              <a:t>Director of Infection Prevention &amp; Control</a:t>
            </a:r>
          </a:p>
          <a:p>
            <a:endParaRPr lang="en-US" dirty="0" smtClean="0"/>
          </a:p>
          <a:p>
            <a:r>
              <a:rPr lang="en-US" dirty="0" smtClean="0"/>
              <a:t>Lucinda Caruso</a:t>
            </a:r>
          </a:p>
          <a:p>
            <a:r>
              <a:rPr lang="en-US" dirty="0" smtClean="0"/>
              <a:t>Performance Improvement Analyst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1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Our goals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major goal was to remedy the gaps between evidence based practice as presented in the first “UTI in the Elderly” conference and our current clinical practice</a:t>
            </a:r>
          </a:p>
          <a:p>
            <a:endParaRPr lang="en-US" dirty="0" smtClean="0"/>
          </a:p>
          <a:p>
            <a:r>
              <a:rPr lang="en-US" dirty="0" smtClean="0"/>
              <a:t>Engage an interdisciplinary staff in policy and practice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14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Policy changes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CAUTI prevention policy</a:t>
            </a:r>
          </a:p>
          <a:p>
            <a:pPr lvl="1"/>
            <a:r>
              <a:rPr lang="en-US" dirty="0" smtClean="0"/>
              <a:t>No longer collecting U/A, C/S upon </a:t>
            </a:r>
            <a:r>
              <a:rPr lang="en-US" dirty="0" err="1" smtClean="0"/>
              <a:t>foley</a:t>
            </a:r>
            <a:r>
              <a:rPr lang="en-US" dirty="0" smtClean="0"/>
              <a:t> catheter insertion</a:t>
            </a:r>
          </a:p>
          <a:p>
            <a:pPr lvl="1"/>
            <a:r>
              <a:rPr lang="en-US" dirty="0" smtClean="0"/>
              <a:t>No longer providing Vitamin C to catheterized patients</a:t>
            </a:r>
          </a:p>
          <a:p>
            <a:pPr lvl="1"/>
            <a:r>
              <a:rPr lang="en-US" dirty="0" smtClean="0"/>
              <a:t>“MD order exists” is no longer an acceptable indication for catheterization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Interdependent nursing action policy relating to urinary retention</a:t>
            </a:r>
          </a:p>
          <a:p>
            <a:pPr lvl="1"/>
            <a:r>
              <a:rPr lang="en-US" dirty="0" smtClean="0"/>
              <a:t>No longer collecting U/A, C/S upon catheter insertion</a:t>
            </a:r>
          </a:p>
          <a:p>
            <a:pPr lvl="1"/>
            <a:r>
              <a:rPr lang="en-US" dirty="0" smtClean="0"/>
              <a:t>No longer providing Vitamin C to catheterized patients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62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we did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January- conference information shared at councils</a:t>
            </a:r>
          </a:p>
          <a:p>
            <a:r>
              <a:rPr lang="en-US" dirty="0" smtClean="0"/>
              <a:t>February- nursing practice workgroup &amp; journal club met to compare current policies to literature references provided at conference</a:t>
            </a:r>
          </a:p>
          <a:p>
            <a:r>
              <a:rPr lang="en-US" dirty="0" smtClean="0"/>
              <a:t>March- consensus building (one-on-one with physician and nursing leaders)</a:t>
            </a:r>
          </a:p>
          <a:p>
            <a:r>
              <a:rPr lang="en-US" dirty="0" smtClean="0"/>
              <a:t>April/May- policies were changed to reflect evidence based practice.  Nursing staff meetings addressed upcoming changes &amp; their rationale.</a:t>
            </a:r>
          </a:p>
          <a:p>
            <a:r>
              <a:rPr lang="en-US" dirty="0" smtClean="0"/>
              <a:t>Now:  Formal education is currently ongoing with nurses</a:t>
            </a:r>
          </a:p>
          <a:p>
            <a:r>
              <a:rPr lang="en-US" dirty="0" smtClean="0"/>
              <a:t>Policy changes to be effective June 24th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569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made an impact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Paradigm shift- we were practicing defensive medicine (establishing not present on admission status of UTI upon catheter insertion); this was done for the hospital, not the patient</a:t>
            </a:r>
          </a:p>
          <a:p>
            <a:endParaRPr lang="en-US" dirty="0"/>
          </a:p>
          <a:p>
            <a:r>
              <a:rPr lang="en-US" dirty="0" smtClean="0"/>
              <a:t>This is less (unnecessary) work for staff; not a hard sell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67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238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Fairview Hospital</vt:lpstr>
      <vt:lpstr>Our goals</vt:lpstr>
      <vt:lpstr>Policy changes</vt:lpstr>
      <vt:lpstr>What we did</vt:lpstr>
      <vt:lpstr>What made an impact</vt:lpstr>
    </vt:vector>
  </TitlesOfParts>
  <Company>Berkshire Health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Fairview Hospital</dc:title>
  <dc:creator>Caruso Lucinda</dc:creator>
  <cp:lastModifiedBy>Administrator</cp:lastModifiedBy>
  <cp:revision>14</cp:revision>
  <dcterms:created xsi:type="dcterms:W3CDTF">2013-06-14T15:39:28Z</dcterms:created>
  <dcterms:modified xsi:type="dcterms:W3CDTF">2013-06-14T18:34:43Z</dcterms:modified>
</cp:coreProperties>
</file>